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04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3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1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7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13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3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13DC-2AEA-440E-867C-407ACD573705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2153-E9A9-450A-BF0A-0C7887E2E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Concert Harmoniques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Juin  2022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28528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99" y="476518"/>
            <a:ext cx="8404524" cy="6303393"/>
          </a:xfrm>
        </p:spPr>
      </p:pic>
    </p:spTree>
    <p:extLst>
      <p:ext uri="{BB962C8B-B14F-4D97-AF65-F5344CB8AC3E}">
        <p14:creationId xmlns:p14="http://schemas.microsoft.com/office/powerpoint/2010/main" val="11385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37" y="0"/>
            <a:ext cx="916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37" y="0"/>
            <a:ext cx="916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5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Grand écran</PresentationFormat>
  <Paragraphs>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Concert Harmoniques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Concert Harmoniques</dc:title>
  <dc:creator>Utilisateur</dc:creator>
  <cp:lastModifiedBy>Utilisateur</cp:lastModifiedBy>
  <cp:revision>6</cp:revision>
  <dcterms:created xsi:type="dcterms:W3CDTF">2022-06-20T15:03:14Z</dcterms:created>
  <dcterms:modified xsi:type="dcterms:W3CDTF">2022-06-20T15:07:22Z</dcterms:modified>
</cp:coreProperties>
</file>